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2"/>
  </p:sldMasterIdLst>
  <p:notesMasterIdLst>
    <p:notesMasterId r:id="rId14"/>
  </p:notesMasterIdLst>
  <p:sldIdLst>
    <p:sldId id="288" r:id="rId3"/>
    <p:sldId id="289" r:id="rId4"/>
    <p:sldId id="290" r:id="rId5"/>
    <p:sldId id="291" r:id="rId6"/>
    <p:sldId id="294" r:id="rId7"/>
    <p:sldId id="304" r:id="rId8"/>
    <p:sldId id="309" r:id="rId9"/>
    <p:sldId id="307" r:id="rId10"/>
    <p:sldId id="310" r:id="rId11"/>
    <p:sldId id="261" r:id="rId12"/>
    <p:sldId id="31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 snapToGrid="0">
      <p:cViewPr varScale="1">
        <p:scale>
          <a:sx n="81" d="100"/>
          <a:sy n="81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2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75905-0E0C-4693-9180-AEA11ADE92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35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26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84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87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09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07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7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55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74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64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6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399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144404" y="5138716"/>
            <a:ext cx="1189645" cy="66279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5158140" y="5338983"/>
            <a:ext cx="622720" cy="42328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8297843" y="965907"/>
            <a:ext cx="1230440" cy="75773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90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6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7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6760095" y="4165904"/>
            <a:ext cx="729807" cy="56036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4" y="2995678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8226185" y="718700"/>
            <a:ext cx="990460" cy="116614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4931145" y="5284862"/>
            <a:ext cx="1381909" cy="60337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3"/>
          <p:cNvSpPr/>
          <p:nvPr/>
        </p:nvSpPr>
        <p:spPr>
          <a:xfrm>
            <a:off x="6414487" y="557766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3"/>
          <p:cNvSpPr/>
          <p:nvPr/>
        </p:nvSpPr>
        <p:spPr>
          <a:xfrm>
            <a:off x="7237914" y="1632990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7037023" y="-84877"/>
            <a:ext cx="1121632" cy="62489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1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50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3"/>
          <p:cNvSpPr/>
          <p:nvPr/>
        </p:nvSpPr>
        <p:spPr>
          <a:xfrm>
            <a:off x="5668110" y="527117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78;p3"/>
          <p:cNvSpPr/>
          <p:nvPr/>
        </p:nvSpPr>
        <p:spPr>
          <a:xfrm>
            <a:off x="6267195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5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89864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7856216" y="1110482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3" name="Google Shape;323;p13"/>
          <p:cNvSpPr/>
          <p:nvPr/>
        </p:nvSpPr>
        <p:spPr>
          <a:xfrm>
            <a:off x="8230656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8625706" y="5384374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8508192" y="2269410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7753877" y="5838444"/>
            <a:ext cx="1306627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7" name="Google Shape;327;p13"/>
          <p:cNvSpPr/>
          <p:nvPr/>
        </p:nvSpPr>
        <p:spPr>
          <a:xfrm>
            <a:off x="8231963" y="3574814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9" name="Google Shape;329;p13"/>
          <p:cNvSpPr/>
          <p:nvPr/>
        </p:nvSpPr>
        <p:spPr>
          <a:xfrm>
            <a:off x="7633713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788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6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  <p:sldLayoutId id="214748368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3" t="10617" r="1130" b="64475"/>
          <a:stretch/>
        </p:blipFill>
        <p:spPr>
          <a:xfrm>
            <a:off x="491730" y="228601"/>
            <a:ext cx="8160540" cy="54262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770D3F-EA8A-47FE-BEEA-CE4AF12568A0}"/>
              </a:ext>
            </a:extLst>
          </p:cNvPr>
          <p:cNvSpPr txBox="1"/>
          <p:nvPr/>
        </p:nvSpPr>
        <p:spPr>
          <a:xfrm>
            <a:off x="2045369" y="5706069"/>
            <a:ext cx="5775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Le </a:t>
            </a:r>
            <a:r>
              <a:rPr lang="en-US" sz="5400" dirty="0" err="1"/>
              <a:t>le</a:t>
            </a:r>
            <a:r>
              <a:rPr lang="en-US" sz="5400" dirty="0"/>
              <a:t> </a:t>
            </a:r>
            <a:r>
              <a:rPr lang="en-US" sz="5400" dirty="0" err="1"/>
              <a:t>bơi</a:t>
            </a:r>
            <a:r>
              <a:rPr lang="en-US" sz="5400" dirty="0"/>
              <a:t> </a:t>
            </a:r>
            <a:r>
              <a:rPr lang="en-US" sz="5400" dirty="0" err="1"/>
              <a:t>trên</a:t>
            </a:r>
            <a:r>
              <a:rPr lang="en-US" sz="5400" dirty="0"/>
              <a:t> </a:t>
            </a:r>
            <a:r>
              <a:rPr lang="en-US" sz="5400" dirty="0" err="1"/>
              <a:t>hồ</a:t>
            </a:r>
            <a:r>
              <a:rPr lang="en-US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9169824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" t="12405" r="7978" b="60453"/>
          <a:stretch/>
        </p:blipFill>
        <p:spPr>
          <a:xfrm>
            <a:off x="155019" y="806117"/>
            <a:ext cx="8833960" cy="45966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AD7656-E1B7-4D65-B8CA-45EA3EB51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83108" cy="602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1918748-8CD3-4E37-B7CA-AB52702325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0" t="39892" r="30261" b="54425"/>
          <a:stretch/>
        </p:blipFill>
        <p:spPr>
          <a:xfrm>
            <a:off x="2183963" y="5606717"/>
            <a:ext cx="4776071" cy="118201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89BAC61-F686-4216-BBC2-4311FEBB47B5}"/>
              </a:ext>
            </a:extLst>
          </p:cNvPr>
          <p:cNvCxnSpPr/>
          <p:nvPr/>
        </p:nvCxnSpPr>
        <p:spPr>
          <a:xfrm>
            <a:off x="3513221" y="6328611"/>
            <a:ext cx="3609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82FABD5-66EF-4CA0-9D29-23C2C1591F97}"/>
              </a:ext>
            </a:extLst>
          </p:cNvPr>
          <p:cNvCxnSpPr/>
          <p:nvPr/>
        </p:nvCxnSpPr>
        <p:spPr>
          <a:xfrm>
            <a:off x="5723021" y="6320591"/>
            <a:ext cx="3609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A93B7FF-5F1D-4867-BC78-D10B52C0CE35}"/>
              </a:ext>
            </a:extLst>
          </p:cNvPr>
          <p:cNvCxnSpPr/>
          <p:nvPr/>
        </p:nvCxnSpPr>
        <p:spPr>
          <a:xfrm>
            <a:off x="6260431" y="6324601"/>
            <a:ext cx="3609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 t="52700"/>
          <a:stretch/>
        </p:blipFill>
        <p:spPr>
          <a:xfrm>
            <a:off x="760683" y="1455822"/>
            <a:ext cx="7622633" cy="51365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17A50FF-3669-49D5-9570-01B0D4B28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1" y="0"/>
            <a:ext cx="1637458" cy="624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6FFAEE-C209-4A75-A10C-B0EE0FBF94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0" t="49043" r="42847" b="47301"/>
          <a:stretch/>
        </p:blipFill>
        <p:spPr>
          <a:xfrm>
            <a:off x="3537286" y="433137"/>
            <a:ext cx="2069427" cy="79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7090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3" t="10617" r="1130" b="64475"/>
          <a:stretch/>
        </p:blipFill>
        <p:spPr>
          <a:xfrm>
            <a:off x="309692" y="204536"/>
            <a:ext cx="8160540" cy="54262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44D821-8506-43C9-BE08-8D71B5964646}"/>
              </a:ext>
            </a:extLst>
          </p:cNvPr>
          <p:cNvSpPr txBox="1"/>
          <p:nvPr/>
        </p:nvSpPr>
        <p:spPr>
          <a:xfrm>
            <a:off x="2045369" y="5706069"/>
            <a:ext cx="5775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L</a:t>
            </a:r>
            <a:r>
              <a:rPr lang="en-US" sz="5400" dirty="0"/>
              <a:t>e </a:t>
            </a:r>
            <a:r>
              <a:rPr lang="en-US" sz="5400" dirty="0" err="1">
                <a:solidFill>
                  <a:srgbClr val="FF0000"/>
                </a:solidFill>
              </a:rPr>
              <a:t>l</a:t>
            </a:r>
            <a:r>
              <a:rPr lang="en-US" sz="5400" dirty="0" err="1"/>
              <a:t>e</a:t>
            </a:r>
            <a:r>
              <a:rPr lang="en-US" sz="5400" dirty="0"/>
              <a:t> </a:t>
            </a:r>
            <a:r>
              <a:rPr lang="en-US" sz="5400" dirty="0" err="1"/>
              <a:t>bơi</a:t>
            </a:r>
            <a:r>
              <a:rPr lang="en-US" sz="5400" dirty="0"/>
              <a:t> </a:t>
            </a:r>
            <a:r>
              <a:rPr lang="en-US" sz="5400" dirty="0" err="1"/>
              <a:t>trên</a:t>
            </a:r>
            <a:r>
              <a:rPr lang="en-US" sz="5400" dirty="0"/>
              <a:t> </a:t>
            </a:r>
            <a:r>
              <a:rPr lang="en-US" sz="5400" dirty="0" err="1">
                <a:solidFill>
                  <a:srgbClr val="FF0000"/>
                </a:solidFill>
              </a:rPr>
              <a:t>h</a:t>
            </a:r>
            <a:r>
              <a:rPr lang="en-US" sz="5400" dirty="0" err="1"/>
              <a:t>ồ</a:t>
            </a:r>
            <a:r>
              <a:rPr lang="en-US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9199824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BDB2C3-EBF6-4B86-906F-B5695401A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4" y="104946"/>
            <a:ext cx="1815040" cy="9451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F3C30B-CD97-4BE8-8A97-F3175D06EEDF}"/>
              </a:ext>
            </a:extLst>
          </p:cNvPr>
          <p:cNvSpPr txBox="1"/>
          <p:nvPr/>
        </p:nvSpPr>
        <p:spPr>
          <a:xfrm>
            <a:off x="1269854" y="1672389"/>
            <a:ext cx="1652240" cy="298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0" kern="0" noProof="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endParaRPr kumimoji="0" lang="en-GB" sz="17000" b="0" i="0" u="none" strike="noStrike" kern="0" cap="none" spc="0" normalizeH="0" baseline="0" noProof="0" dirty="0">
              <a:ln>
                <a:noFill/>
              </a:ln>
              <a:solidFill>
                <a:srgbClr val="E52D5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E0C765-B94D-432A-B4A7-B78CA94A3B6A}"/>
              </a:ext>
            </a:extLst>
          </p:cNvPr>
          <p:cNvSpPr txBox="1"/>
          <p:nvPr/>
        </p:nvSpPr>
        <p:spPr>
          <a:xfrm>
            <a:off x="4853356" y="1672389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0" kern="0" noProof="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endParaRPr kumimoji="0" lang="en-GB" sz="17000" b="0" i="0" u="none" strike="noStrike" kern="0" cap="none" spc="0" normalizeH="0" baseline="0" noProof="0" dirty="0">
              <a:ln>
                <a:noFill/>
              </a:ln>
              <a:solidFill>
                <a:srgbClr val="E52D5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066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F3C30B-CD97-4BE8-8A97-F3175D06EEDF}"/>
              </a:ext>
            </a:extLst>
          </p:cNvPr>
          <p:cNvSpPr txBox="1"/>
          <p:nvPr/>
        </p:nvSpPr>
        <p:spPr>
          <a:xfrm>
            <a:off x="2196285" y="1672389"/>
            <a:ext cx="1652240" cy="298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0" kern="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endParaRPr kumimoji="0" lang="en-GB" sz="17000" b="0" i="0" u="none" strike="noStrike" kern="0" cap="none" spc="0" normalizeH="0" baseline="0" noProof="0" dirty="0">
              <a:ln>
                <a:noFill/>
              </a:ln>
              <a:solidFill>
                <a:srgbClr val="E52D5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E0C765-B94D-432A-B4A7-B78CA94A3B6A}"/>
              </a:ext>
            </a:extLst>
          </p:cNvPr>
          <p:cNvSpPr txBox="1"/>
          <p:nvPr/>
        </p:nvSpPr>
        <p:spPr>
          <a:xfrm>
            <a:off x="5406809" y="1672389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0" kern="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endParaRPr kumimoji="0" lang="en-GB" sz="17000" b="0" i="0" u="none" strike="noStrike" kern="0" cap="none" spc="0" normalizeH="0" baseline="0" noProof="0" dirty="0">
              <a:ln>
                <a:noFill/>
              </a:ln>
              <a:solidFill>
                <a:srgbClr val="E52D5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5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1014269" y="2478731"/>
          <a:ext cx="2807026" cy="1128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2855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85500" y="3666799"/>
            <a:ext cx="2807026" cy="1128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graphicFrame>
        <p:nvGraphicFramePr>
          <p:cNvPr id="9" name="Table 2"/>
          <p:cNvGraphicFramePr>
            <a:graphicFrameLocks noGrp="1"/>
          </p:cNvGraphicFramePr>
          <p:nvPr/>
        </p:nvGraphicFramePr>
        <p:xfrm>
          <a:off x="5193422" y="2478731"/>
          <a:ext cx="2711326" cy="1139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5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3995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Rectangle 7"/>
          <p:cNvSpPr/>
          <p:nvPr/>
        </p:nvSpPr>
        <p:spPr>
          <a:xfrm>
            <a:off x="5193422" y="3698054"/>
            <a:ext cx="2711325" cy="1128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65F5C8D-5D58-4787-A103-F360A4F61A67}"/>
              </a:ext>
            </a:extLst>
          </p:cNvPr>
          <p:cNvSpPr txBox="1"/>
          <p:nvPr/>
        </p:nvSpPr>
        <p:spPr>
          <a:xfrm>
            <a:off x="2607804" y="2498703"/>
            <a:ext cx="969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600" kern="0" noProof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endParaRPr kumimoji="0" lang="en-GB" sz="6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F9D6A6-99DC-46DD-B5A0-14D936EA964D}"/>
              </a:ext>
            </a:extLst>
          </p:cNvPr>
          <p:cNvSpPr txBox="1"/>
          <p:nvPr/>
        </p:nvSpPr>
        <p:spPr>
          <a:xfrm>
            <a:off x="6549084" y="2467448"/>
            <a:ext cx="969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6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  <a:endParaRPr kumimoji="0" lang="en-GB" sz="6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8AD68FE-F8DA-460B-A5E7-DF4897BCDCF2}"/>
              </a:ext>
            </a:extLst>
          </p:cNvPr>
          <p:cNvSpPr txBox="1"/>
          <p:nvPr/>
        </p:nvSpPr>
        <p:spPr>
          <a:xfrm>
            <a:off x="1206908" y="2478731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endParaRPr kumimoji="0" lang="en-GB" sz="6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64239DB-E857-4688-A69C-A5191D237E1B}"/>
              </a:ext>
            </a:extLst>
          </p:cNvPr>
          <p:cNvSpPr txBox="1"/>
          <p:nvPr/>
        </p:nvSpPr>
        <p:spPr>
          <a:xfrm>
            <a:off x="1537073" y="3771393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GB" sz="60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</a:t>
            </a:r>
            <a:endParaRPr kumimoji="0" lang="en-GB" sz="6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613EF56-EE4A-4B57-8023-63193AA7853D}"/>
              </a:ext>
            </a:extLst>
          </p:cNvPr>
          <p:cNvSpPr txBox="1"/>
          <p:nvPr/>
        </p:nvSpPr>
        <p:spPr>
          <a:xfrm>
            <a:off x="5848928" y="3841160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GB" sz="60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  <a:endParaRPr kumimoji="0" lang="en-GB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1D2F02F-47C7-4172-A903-F67141ED126B}"/>
              </a:ext>
            </a:extLst>
          </p:cNvPr>
          <p:cNvSpPr txBox="1"/>
          <p:nvPr/>
        </p:nvSpPr>
        <p:spPr>
          <a:xfrm>
            <a:off x="5164652" y="2513614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endParaRPr kumimoji="0" lang="en-GB" sz="6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653FB9F-731A-4FEB-9FE9-330B2267F6F4}"/>
              </a:ext>
            </a:extLst>
          </p:cNvPr>
          <p:cNvSpPr txBox="1"/>
          <p:nvPr/>
        </p:nvSpPr>
        <p:spPr>
          <a:xfrm>
            <a:off x="1920006" y="1186069"/>
            <a:ext cx="11881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endParaRPr kumimoji="0" lang="en-GB" sz="6000" b="0" i="0" u="none" strike="noStrike" kern="0" cap="none" spc="0" normalizeH="0" baseline="0" noProof="0" dirty="0">
              <a:ln>
                <a:noFill/>
              </a:ln>
              <a:solidFill>
                <a:srgbClr val="E52D5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908C6D1-152C-4EC6-8473-AF7B359E3D73}"/>
              </a:ext>
            </a:extLst>
          </p:cNvPr>
          <p:cNvSpPr txBox="1"/>
          <p:nvPr/>
        </p:nvSpPr>
        <p:spPr>
          <a:xfrm>
            <a:off x="5897899" y="1186069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endParaRPr kumimoji="0" lang="en-GB" sz="6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C1AD02-A15B-466F-96F6-D3F6051057B6}"/>
              </a:ext>
            </a:extLst>
          </p:cNvPr>
          <p:cNvSpPr txBox="1"/>
          <p:nvPr/>
        </p:nvSpPr>
        <p:spPr>
          <a:xfrm>
            <a:off x="2135687" y="1929008"/>
            <a:ext cx="4872625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err="1">
                <a:solidFill>
                  <a:prstClr val="black"/>
                </a:solidFill>
                <a:latin typeface="Calibri"/>
              </a:rPr>
              <a:t>hé</a:t>
            </a:r>
            <a:r>
              <a:rPr lang="en-US" sz="6600" dirty="0">
                <a:solidFill>
                  <a:prstClr val="black"/>
                </a:solidFill>
                <a:latin typeface="Calibri"/>
              </a:rPr>
              <a:t>   ho   </a:t>
            </a:r>
            <a:r>
              <a:rPr lang="en-US" sz="6600" dirty="0" err="1">
                <a:solidFill>
                  <a:prstClr val="black"/>
                </a:solidFill>
                <a:latin typeface="Calibri"/>
              </a:rPr>
              <a:t>hổ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83D59A-1A4E-4732-908B-0D0298BF65E2}"/>
              </a:ext>
            </a:extLst>
          </p:cNvPr>
          <p:cNvSpPr txBox="1"/>
          <p:nvPr/>
        </p:nvSpPr>
        <p:spPr>
          <a:xfrm>
            <a:off x="2135687" y="3546953"/>
            <a:ext cx="4872625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black"/>
                </a:solidFill>
                <a:latin typeface="Calibri"/>
              </a:rPr>
              <a:t>li     </a:t>
            </a:r>
            <a:r>
              <a:rPr lang="en-US" sz="6600" dirty="0" err="1">
                <a:solidFill>
                  <a:prstClr val="black"/>
                </a:solidFill>
                <a:latin typeface="Calibri"/>
              </a:rPr>
              <a:t>lọ</a:t>
            </a:r>
            <a:r>
              <a:rPr lang="en-US" sz="6600" dirty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6600" dirty="0" err="1">
                <a:solidFill>
                  <a:prstClr val="black"/>
                </a:solidFill>
                <a:latin typeface="Calibri"/>
              </a:rPr>
              <a:t>lỡ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73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1014269" y="2478731"/>
          <a:ext cx="2807026" cy="1128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2855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85500" y="3666799"/>
            <a:ext cx="2807026" cy="1128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graphicFrame>
        <p:nvGraphicFramePr>
          <p:cNvPr id="9" name="Table 2"/>
          <p:cNvGraphicFramePr>
            <a:graphicFrameLocks noGrp="1"/>
          </p:cNvGraphicFramePr>
          <p:nvPr/>
        </p:nvGraphicFramePr>
        <p:xfrm>
          <a:off x="5193422" y="2478731"/>
          <a:ext cx="2711326" cy="1139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5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3995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Rectangle 7"/>
          <p:cNvSpPr/>
          <p:nvPr/>
        </p:nvSpPr>
        <p:spPr>
          <a:xfrm>
            <a:off x="5193422" y="3698054"/>
            <a:ext cx="2711325" cy="1128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65F5C8D-5D58-4787-A103-F360A4F61A67}"/>
              </a:ext>
            </a:extLst>
          </p:cNvPr>
          <p:cNvSpPr txBox="1"/>
          <p:nvPr/>
        </p:nvSpPr>
        <p:spPr>
          <a:xfrm>
            <a:off x="2607804" y="2498703"/>
            <a:ext cx="969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F9D6A6-99DC-46DD-B5A0-14D936EA964D}"/>
              </a:ext>
            </a:extLst>
          </p:cNvPr>
          <p:cNvSpPr txBox="1"/>
          <p:nvPr/>
        </p:nvSpPr>
        <p:spPr>
          <a:xfrm>
            <a:off x="6549084" y="2467448"/>
            <a:ext cx="969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8AD68FE-F8DA-460B-A5E7-DF4897BCDCF2}"/>
              </a:ext>
            </a:extLst>
          </p:cNvPr>
          <p:cNvSpPr txBox="1"/>
          <p:nvPr/>
        </p:nvSpPr>
        <p:spPr>
          <a:xfrm>
            <a:off x="1206908" y="2478731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64239DB-E857-4688-A69C-A5191D237E1B}"/>
              </a:ext>
            </a:extLst>
          </p:cNvPr>
          <p:cNvSpPr txBox="1"/>
          <p:nvPr/>
        </p:nvSpPr>
        <p:spPr>
          <a:xfrm>
            <a:off x="1537073" y="3771393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GB" sz="6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</a:t>
            </a:r>
            <a:endParaRPr kumimoji="0" lang="en-GB" sz="6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613EF56-EE4A-4B57-8023-63193AA7853D}"/>
              </a:ext>
            </a:extLst>
          </p:cNvPr>
          <p:cNvSpPr txBox="1"/>
          <p:nvPr/>
        </p:nvSpPr>
        <p:spPr>
          <a:xfrm>
            <a:off x="5848928" y="3841160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1D2F02F-47C7-4172-A903-F67141ED126B}"/>
              </a:ext>
            </a:extLst>
          </p:cNvPr>
          <p:cNvSpPr txBox="1"/>
          <p:nvPr/>
        </p:nvSpPr>
        <p:spPr>
          <a:xfrm>
            <a:off x="5164652" y="2513614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653FB9F-731A-4FEB-9FE9-330B2267F6F4}"/>
              </a:ext>
            </a:extLst>
          </p:cNvPr>
          <p:cNvSpPr txBox="1"/>
          <p:nvPr/>
        </p:nvSpPr>
        <p:spPr>
          <a:xfrm>
            <a:off x="1920006" y="1186069"/>
            <a:ext cx="11881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E52D5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908C6D1-152C-4EC6-8473-AF7B359E3D73}"/>
              </a:ext>
            </a:extLst>
          </p:cNvPr>
          <p:cNvSpPr txBox="1"/>
          <p:nvPr/>
        </p:nvSpPr>
        <p:spPr>
          <a:xfrm>
            <a:off x="5897899" y="1186069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F551B1-E3A3-4027-989E-0481813E85CA}"/>
              </a:ext>
            </a:extLst>
          </p:cNvPr>
          <p:cNvSpPr txBox="1"/>
          <p:nvPr/>
        </p:nvSpPr>
        <p:spPr>
          <a:xfrm>
            <a:off x="467695" y="5566837"/>
            <a:ext cx="3900174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hé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ho  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hổ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EB4A2D2-E422-4950-A9F6-0277886BEAD7}"/>
              </a:ext>
            </a:extLst>
          </p:cNvPr>
          <p:cNvSpPr txBox="1"/>
          <p:nvPr/>
        </p:nvSpPr>
        <p:spPr>
          <a:xfrm>
            <a:off x="4776133" y="5566837"/>
            <a:ext cx="3781667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    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lọ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lỡ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8057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t="62873" r="71871" b="27916"/>
          <a:stretch/>
        </p:blipFill>
        <p:spPr>
          <a:xfrm>
            <a:off x="348915" y="2358189"/>
            <a:ext cx="1547949" cy="1425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C13B50-06BF-4031-808E-DBA6B4A5D0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61293" r="46510" b="26777"/>
          <a:stretch/>
        </p:blipFill>
        <p:spPr>
          <a:xfrm>
            <a:off x="2189747" y="2147638"/>
            <a:ext cx="2538664" cy="1743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3A6DFF-DB64-418C-A979-552A132992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7" t="63018" r="25622" b="28034"/>
          <a:stretch/>
        </p:blipFill>
        <p:spPr>
          <a:xfrm>
            <a:off x="4944980" y="2352174"/>
            <a:ext cx="2009273" cy="12272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870FE08-2988-42A7-AA63-426CE3CD3D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8" t="58720" r="8711" b="26806"/>
          <a:stretch/>
        </p:blipFill>
        <p:spPr>
          <a:xfrm>
            <a:off x="7423484" y="1636296"/>
            <a:ext cx="1424036" cy="19852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3B1A1BA-45A1-4293-9532-7352A3FEEC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72081" r="73184" b="23639"/>
          <a:stretch/>
        </p:blipFill>
        <p:spPr>
          <a:xfrm>
            <a:off x="348915" y="4126831"/>
            <a:ext cx="1263317" cy="587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58BE79-B7F4-4726-9B83-2116BAFCB3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3" t="72522" r="53201" b="23199"/>
          <a:stretch/>
        </p:blipFill>
        <p:spPr>
          <a:xfrm>
            <a:off x="3080084" y="4126831"/>
            <a:ext cx="1179095" cy="5870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5C2F771-BC42-485F-B32E-AA86F9D5E3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4" t="71966" r="28699" b="23754"/>
          <a:stretch/>
        </p:blipFill>
        <p:spPr>
          <a:xfrm>
            <a:off x="5522496" y="4066671"/>
            <a:ext cx="1263317" cy="5870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914443F-BCC0-4076-9BD7-19B0AEED30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6" t="72375" r="11883" b="23345"/>
          <a:stretch/>
        </p:blipFill>
        <p:spPr>
          <a:xfrm>
            <a:off x="7704669" y="4066671"/>
            <a:ext cx="809231" cy="58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7279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243206"/>
              </p:ext>
            </p:extLst>
          </p:nvPr>
        </p:nvGraphicFramePr>
        <p:xfrm>
          <a:off x="914686" y="1133773"/>
          <a:ext cx="2807026" cy="1128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2855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14686" y="2343803"/>
            <a:ext cx="2807026" cy="1128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graphicFrame>
        <p:nvGraphicFramePr>
          <p:cNvPr id="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334279"/>
              </p:ext>
            </p:extLst>
          </p:nvPr>
        </p:nvGraphicFramePr>
        <p:xfrm>
          <a:off x="5478354" y="1093548"/>
          <a:ext cx="2711326" cy="1139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5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3995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Rectangle 7"/>
          <p:cNvSpPr/>
          <p:nvPr/>
        </p:nvSpPr>
        <p:spPr>
          <a:xfrm>
            <a:off x="5457760" y="2350685"/>
            <a:ext cx="2711325" cy="1128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65F5C8D-5D58-4787-A103-F360A4F61A67}"/>
              </a:ext>
            </a:extLst>
          </p:cNvPr>
          <p:cNvSpPr txBox="1"/>
          <p:nvPr/>
        </p:nvSpPr>
        <p:spPr>
          <a:xfrm>
            <a:off x="2528043" y="1170967"/>
            <a:ext cx="969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F9D6A6-99DC-46DD-B5A0-14D936EA964D}"/>
              </a:ext>
            </a:extLst>
          </p:cNvPr>
          <p:cNvSpPr txBox="1"/>
          <p:nvPr/>
        </p:nvSpPr>
        <p:spPr>
          <a:xfrm>
            <a:off x="6885531" y="1067588"/>
            <a:ext cx="969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8AD68FE-F8DA-460B-A5E7-DF4897BCDCF2}"/>
              </a:ext>
            </a:extLst>
          </p:cNvPr>
          <p:cNvSpPr txBox="1"/>
          <p:nvPr/>
        </p:nvSpPr>
        <p:spPr>
          <a:xfrm>
            <a:off x="914686" y="1159921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64239DB-E857-4688-A69C-A5191D237E1B}"/>
              </a:ext>
            </a:extLst>
          </p:cNvPr>
          <p:cNvSpPr txBox="1"/>
          <p:nvPr/>
        </p:nvSpPr>
        <p:spPr>
          <a:xfrm>
            <a:off x="1676824" y="2454795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GB" sz="6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</a:t>
            </a:r>
            <a:endParaRPr kumimoji="0" lang="en-GB" sz="6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613EF56-EE4A-4B57-8023-63193AA7853D}"/>
              </a:ext>
            </a:extLst>
          </p:cNvPr>
          <p:cNvSpPr txBox="1"/>
          <p:nvPr/>
        </p:nvSpPr>
        <p:spPr>
          <a:xfrm>
            <a:off x="6186996" y="2448904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1D2F02F-47C7-4172-A903-F67141ED126B}"/>
              </a:ext>
            </a:extLst>
          </p:cNvPr>
          <p:cNvSpPr txBox="1"/>
          <p:nvPr/>
        </p:nvSpPr>
        <p:spPr>
          <a:xfrm>
            <a:off x="5435926" y="1193968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653FB9F-731A-4FEB-9FE9-330B2267F6F4}"/>
              </a:ext>
            </a:extLst>
          </p:cNvPr>
          <p:cNvSpPr txBox="1"/>
          <p:nvPr/>
        </p:nvSpPr>
        <p:spPr>
          <a:xfrm>
            <a:off x="1724133" y="153995"/>
            <a:ext cx="11881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908C6D1-152C-4EC6-8473-AF7B359E3D73}"/>
              </a:ext>
            </a:extLst>
          </p:cNvPr>
          <p:cNvSpPr txBox="1"/>
          <p:nvPr/>
        </p:nvSpPr>
        <p:spPr>
          <a:xfrm>
            <a:off x="6149741" y="60556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F551B1-E3A3-4027-989E-0481813E85CA}"/>
              </a:ext>
            </a:extLst>
          </p:cNvPr>
          <p:cNvSpPr txBox="1"/>
          <p:nvPr/>
        </p:nvSpPr>
        <p:spPr>
          <a:xfrm>
            <a:off x="368112" y="3932134"/>
            <a:ext cx="3900174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hé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ho  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hổ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EB4A2D2-E422-4950-A9F6-0277886BEAD7}"/>
              </a:ext>
            </a:extLst>
          </p:cNvPr>
          <p:cNvSpPr txBox="1"/>
          <p:nvPr/>
        </p:nvSpPr>
        <p:spPr>
          <a:xfrm>
            <a:off x="4875716" y="4017428"/>
            <a:ext cx="3781667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    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lọ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lỡ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3AD34B7-87C3-49EF-B279-B0A489D9FB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72081" r="73184" b="23639"/>
          <a:stretch/>
        </p:blipFill>
        <p:spPr>
          <a:xfrm>
            <a:off x="233645" y="5321252"/>
            <a:ext cx="2127455" cy="9885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108E4B3-3D62-4BD9-8ABA-2E3C17BA0E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3" t="72522" r="53201" b="23199"/>
          <a:stretch/>
        </p:blipFill>
        <p:spPr>
          <a:xfrm>
            <a:off x="2668645" y="5417268"/>
            <a:ext cx="1657213" cy="8250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A81E489-4395-4A23-AB0F-FE00CE609F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4" t="71966" r="28699" b="23754"/>
          <a:stretch/>
        </p:blipFill>
        <p:spPr>
          <a:xfrm>
            <a:off x="4922577" y="5321252"/>
            <a:ext cx="1962954" cy="9121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2C650AE-9156-4B24-8F1B-1862C32BC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6" t="72375" r="11883" b="23345"/>
          <a:stretch/>
        </p:blipFill>
        <p:spPr>
          <a:xfrm>
            <a:off x="7446651" y="5418513"/>
            <a:ext cx="1210732" cy="87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82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60</Words>
  <Application>Microsoft Office PowerPoint</Application>
  <PresentationFormat>On-screen Show (4:3)</PresentationFormat>
  <Paragraphs>38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31</cp:revision>
  <dcterms:created xsi:type="dcterms:W3CDTF">2020-08-06T11:51:00Z</dcterms:created>
  <dcterms:modified xsi:type="dcterms:W3CDTF">2024-10-21T08:17:02Z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